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" charset="1" panose="00000500000000000000"/>
      <p:regular r:id="rId16"/>
    </p:embeddedFont>
    <p:embeddedFont>
      <p:font typeface="Telegraf Ultra-Bold" charset="1" panose="00000900000000000000"/>
      <p:regular r:id="rId17"/>
    </p:embeddedFont>
    <p:embeddedFont>
      <p:font typeface="Tropika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3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YESMj2sc.mp4" Type="http://schemas.microsoft.com/office/2007/relationships/media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0.jpeg" Type="http://schemas.openxmlformats.org/officeDocument/2006/relationships/image"/><Relationship Id="rId9" Target="../media/VAGYESMj2sc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46759" y="2903546"/>
            <a:ext cx="7194483" cy="88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663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PROJETO INDIVIDUAL: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442188" y="1492783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1"/>
                </a:lnTo>
                <a:lnTo>
                  <a:pt x="0" y="103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6629" y="3418410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80732">
            <a:off x="2203166" y="8165075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1"/>
                </a:lnTo>
                <a:lnTo>
                  <a:pt x="0" y="103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72759">
            <a:off x="3848953" y="4078993"/>
            <a:ext cx="1178080" cy="747545"/>
          </a:xfrm>
          <a:custGeom>
            <a:avLst/>
            <a:gdLst/>
            <a:ahLst/>
            <a:cxnLst/>
            <a:rect r="r" b="b" t="t" l="l"/>
            <a:pathLst>
              <a:path h="747545" w="1178080">
                <a:moveTo>
                  <a:pt x="0" y="0"/>
                </a:moveTo>
                <a:lnTo>
                  <a:pt x="1178080" y="0"/>
                </a:lnTo>
                <a:lnTo>
                  <a:pt x="1178080" y="747546"/>
                </a:lnTo>
                <a:lnTo>
                  <a:pt x="0" y="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46115" y="1057275"/>
            <a:ext cx="8996054" cy="546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5"/>
              </a:lnSpc>
            </a:pPr>
            <a:r>
              <a:rPr lang="en-US" b="true" sz="3775">
                <a:solidFill>
                  <a:srgbClr val="E0F89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Thais Vitória Fosaluza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79510" y="4784830"/>
            <a:ext cx="10741788" cy="150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11518">
                <a:solidFill>
                  <a:srgbClr val="E0F890"/>
                </a:solidFill>
                <a:latin typeface="Tropika"/>
                <a:ea typeface="Tropika"/>
                <a:cs typeface="Tropika"/>
                <a:sym typeface="Tropika"/>
              </a:rPr>
              <a:t>WORSHIP JESUS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37993" y="7094701"/>
            <a:ext cx="9624822" cy="104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b="true" sz="3815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Desenvolvimento e Aperfeiçoamento no Ministério de Louvor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1444">
            <a:off x="3378060" y="7335307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2518">
            <a:off x="14579585" y="3305613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2" y="0"/>
                </a:lnTo>
                <a:lnTo>
                  <a:pt x="720812" y="1032411"/>
                </a:lnTo>
                <a:lnTo>
                  <a:pt x="0" y="103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96698" y="2082424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83679">
            <a:off x="2590621" y="620429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59125" y="3738038"/>
            <a:ext cx="12969750" cy="303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3"/>
              </a:lnSpc>
            </a:pPr>
            <a:r>
              <a:rPr lang="en-US" sz="11823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OBRIGADA PELA ATENÇÃO!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1055274">
            <a:off x="1239444" y="1734918"/>
            <a:ext cx="2398083" cy="1765861"/>
          </a:xfrm>
          <a:custGeom>
            <a:avLst/>
            <a:gdLst/>
            <a:ahLst/>
            <a:cxnLst/>
            <a:rect r="r" b="b" t="t" l="l"/>
            <a:pathLst>
              <a:path h="1765861" w="2398083">
                <a:moveTo>
                  <a:pt x="2398083" y="0"/>
                </a:moveTo>
                <a:lnTo>
                  <a:pt x="0" y="0"/>
                </a:lnTo>
                <a:lnTo>
                  <a:pt x="0" y="1765861"/>
                </a:lnTo>
                <a:lnTo>
                  <a:pt x="2398083" y="1765861"/>
                </a:lnTo>
                <a:lnTo>
                  <a:pt x="23980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562886" y="7288405"/>
            <a:ext cx="2079367" cy="1999973"/>
          </a:xfrm>
          <a:custGeom>
            <a:avLst/>
            <a:gdLst/>
            <a:ahLst/>
            <a:cxnLst/>
            <a:rect r="r" b="b" t="t" l="l"/>
            <a:pathLst>
              <a:path h="1999973" w="2079367">
                <a:moveTo>
                  <a:pt x="2079367" y="0"/>
                </a:moveTo>
                <a:lnTo>
                  <a:pt x="0" y="0"/>
                </a:lnTo>
                <a:lnTo>
                  <a:pt x="0" y="1999973"/>
                </a:lnTo>
                <a:lnTo>
                  <a:pt x="2079367" y="1999973"/>
                </a:lnTo>
                <a:lnTo>
                  <a:pt x="207936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14526">
            <a:off x="7335993" y="-3195043"/>
            <a:ext cx="3616013" cy="8958592"/>
          </a:xfrm>
          <a:custGeom>
            <a:avLst/>
            <a:gdLst/>
            <a:ahLst/>
            <a:cxnLst/>
            <a:rect r="r" b="b" t="t" l="l"/>
            <a:pathLst>
              <a:path h="8958592" w="3616013">
                <a:moveTo>
                  <a:pt x="0" y="0"/>
                </a:moveTo>
                <a:lnTo>
                  <a:pt x="3616014" y="0"/>
                </a:lnTo>
                <a:lnTo>
                  <a:pt x="3616014" y="8958592"/>
                </a:lnTo>
                <a:lnTo>
                  <a:pt x="0" y="895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5777" y="441420"/>
            <a:ext cx="600710" cy="1685666"/>
          </a:xfrm>
          <a:custGeom>
            <a:avLst/>
            <a:gdLst/>
            <a:ahLst/>
            <a:cxnLst/>
            <a:rect r="r" b="b" t="t" l="l"/>
            <a:pathLst>
              <a:path h="1685666" w="600710">
                <a:moveTo>
                  <a:pt x="0" y="0"/>
                </a:moveTo>
                <a:lnTo>
                  <a:pt x="600710" y="0"/>
                </a:lnTo>
                <a:lnTo>
                  <a:pt x="600710" y="1685667"/>
                </a:lnTo>
                <a:lnTo>
                  <a:pt x="0" y="1685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410728" y="9061052"/>
            <a:ext cx="600710" cy="1059490"/>
          </a:xfrm>
          <a:custGeom>
            <a:avLst/>
            <a:gdLst/>
            <a:ahLst/>
            <a:cxnLst/>
            <a:rect r="r" b="b" t="t" l="l"/>
            <a:pathLst>
              <a:path h="1059490" w="600710">
                <a:moveTo>
                  <a:pt x="600710" y="0"/>
                </a:moveTo>
                <a:lnTo>
                  <a:pt x="0" y="0"/>
                </a:lnTo>
                <a:lnTo>
                  <a:pt x="0" y="1059490"/>
                </a:lnTo>
                <a:lnTo>
                  <a:pt x="600710" y="1059490"/>
                </a:lnTo>
                <a:lnTo>
                  <a:pt x="6007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9101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1199" y="2870426"/>
            <a:ext cx="15965601" cy="8316084"/>
            <a:chOff x="0" y="0"/>
            <a:chExt cx="21287468" cy="11088112"/>
          </a:xfrm>
        </p:grpSpPr>
        <p:sp>
          <p:nvSpPr>
            <p:cNvPr name="Freeform 6" id="6"/>
            <p:cNvSpPr/>
            <p:nvPr/>
          </p:nvSpPr>
          <p:spPr>
            <a:xfrm flipH="false" flipV="false" rot="326652">
              <a:off x="10372071" y="6921423"/>
              <a:ext cx="3827118" cy="3994146"/>
            </a:xfrm>
            <a:custGeom>
              <a:avLst/>
              <a:gdLst/>
              <a:ahLst/>
              <a:cxnLst/>
              <a:rect r="r" b="b" t="t" l="l"/>
              <a:pathLst>
                <a:path h="3994146" w="3827118">
                  <a:moveTo>
                    <a:pt x="0" y="0"/>
                  </a:moveTo>
                  <a:lnTo>
                    <a:pt x="3827118" y="0"/>
                  </a:lnTo>
                  <a:lnTo>
                    <a:pt x="3827118" y="3994145"/>
                  </a:lnTo>
                  <a:lnTo>
                    <a:pt x="0" y="3994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10741693" cy="2680218"/>
              <a:chOff x="0" y="0"/>
              <a:chExt cx="2350142" cy="58639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350142" cy="586397"/>
              </a:xfrm>
              <a:custGeom>
                <a:avLst/>
                <a:gdLst/>
                <a:ahLst/>
                <a:cxnLst/>
                <a:rect r="r" b="b" t="t" l="l"/>
                <a:pathLst>
                  <a:path h="586397" w="2350142">
                    <a:moveTo>
                      <a:pt x="49010" y="0"/>
                    </a:moveTo>
                    <a:lnTo>
                      <a:pt x="2301132" y="0"/>
                    </a:lnTo>
                    <a:cubicBezTo>
                      <a:pt x="2328199" y="0"/>
                      <a:pt x="2350142" y="21943"/>
                      <a:pt x="2350142" y="49010"/>
                    </a:cubicBezTo>
                    <a:lnTo>
                      <a:pt x="2350142" y="537387"/>
                    </a:lnTo>
                    <a:cubicBezTo>
                      <a:pt x="2350142" y="564454"/>
                      <a:pt x="2328199" y="586397"/>
                      <a:pt x="2301132" y="586397"/>
                    </a:cubicBezTo>
                    <a:lnTo>
                      <a:pt x="49010" y="586397"/>
                    </a:lnTo>
                    <a:cubicBezTo>
                      <a:pt x="36012" y="586397"/>
                      <a:pt x="23546" y="581233"/>
                      <a:pt x="14355" y="572042"/>
                    </a:cubicBezTo>
                    <a:cubicBezTo>
                      <a:pt x="5164" y="562851"/>
                      <a:pt x="0" y="550385"/>
                      <a:pt x="0" y="537387"/>
                    </a:cubicBezTo>
                    <a:lnTo>
                      <a:pt x="0" y="49010"/>
                    </a:lnTo>
                    <a:cubicBezTo>
                      <a:pt x="0" y="21943"/>
                      <a:pt x="21943" y="0"/>
                      <a:pt x="49010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350142" cy="624497"/>
              </a:xfrm>
              <a:prstGeom prst="rect">
                <a:avLst/>
              </a:prstGeom>
            </p:spPr>
            <p:txBody>
              <a:bodyPr anchor="ctr" rtlCol="false" tIns="45865" lIns="45865" bIns="45865" rIns="45865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34964" y="533341"/>
              <a:ext cx="10212789" cy="1685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8"/>
                </a:lnSpc>
              </a:pPr>
              <a:r>
                <a:rPr lang="en-US" b="true" sz="3208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O minitério de louvor é uma parte essencial da adoração em muitas igrejas e comunidades cristãs. 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3497230" y="3081241"/>
              <a:ext cx="10882803" cy="2715427"/>
              <a:chOff x="0" y="0"/>
              <a:chExt cx="2350142" cy="5863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350142" cy="586397"/>
              </a:xfrm>
              <a:custGeom>
                <a:avLst/>
                <a:gdLst/>
                <a:ahLst/>
                <a:cxnLst/>
                <a:rect r="r" b="b" t="t" l="l"/>
                <a:pathLst>
                  <a:path h="586397" w="2350142">
                    <a:moveTo>
                      <a:pt x="48375" y="0"/>
                    </a:moveTo>
                    <a:lnTo>
                      <a:pt x="2301767" y="0"/>
                    </a:lnTo>
                    <a:cubicBezTo>
                      <a:pt x="2314597" y="0"/>
                      <a:pt x="2326901" y="5097"/>
                      <a:pt x="2335973" y="14169"/>
                    </a:cubicBezTo>
                    <a:cubicBezTo>
                      <a:pt x="2345045" y="23241"/>
                      <a:pt x="2350142" y="35545"/>
                      <a:pt x="2350142" y="48375"/>
                    </a:cubicBezTo>
                    <a:lnTo>
                      <a:pt x="2350142" y="538022"/>
                    </a:lnTo>
                    <a:cubicBezTo>
                      <a:pt x="2350142" y="550852"/>
                      <a:pt x="2345045" y="563156"/>
                      <a:pt x="2335973" y="572228"/>
                    </a:cubicBezTo>
                    <a:cubicBezTo>
                      <a:pt x="2326901" y="581300"/>
                      <a:pt x="2314597" y="586397"/>
                      <a:pt x="2301767" y="586397"/>
                    </a:cubicBezTo>
                    <a:lnTo>
                      <a:pt x="48375" y="586397"/>
                    </a:lnTo>
                    <a:cubicBezTo>
                      <a:pt x="35545" y="586397"/>
                      <a:pt x="23241" y="581300"/>
                      <a:pt x="14169" y="572228"/>
                    </a:cubicBezTo>
                    <a:cubicBezTo>
                      <a:pt x="5097" y="563156"/>
                      <a:pt x="0" y="550852"/>
                      <a:pt x="0" y="538022"/>
                    </a:cubicBezTo>
                    <a:lnTo>
                      <a:pt x="0" y="48375"/>
                    </a:lnTo>
                    <a:cubicBezTo>
                      <a:pt x="0" y="35545"/>
                      <a:pt x="5097" y="23241"/>
                      <a:pt x="14169" y="14169"/>
                    </a:cubicBezTo>
                    <a:cubicBezTo>
                      <a:pt x="23241" y="5097"/>
                      <a:pt x="35545" y="0"/>
                      <a:pt x="48375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350142" cy="624497"/>
              </a:xfrm>
              <a:prstGeom prst="rect">
                <a:avLst/>
              </a:prstGeom>
            </p:spPr>
            <p:txBody>
              <a:bodyPr anchor="ctr" rtlCol="false" tIns="46467" lIns="46467" bIns="46467" rIns="46467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6203068"/>
              <a:ext cx="10882803" cy="2715427"/>
              <a:chOff x="0" y="0"/>
              <a:chExt cx="2350142" cy="58639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350142" cy="586397"/>
              </a:xfrm>
              <a:custGeom>
                <a:avLst/>
                <a:gdLst/>
                <a:ahLst/>
                <a:cxnLst/>
                <a:rect r="r" b="b" t="t" l="l"/>
                <a:pathLst>
                  <a:path h="586397" w="2350142">
                    <a:moveTo>
                      <a:pt x="48375" y="0"/>
                    </a:moveTo>
                    <a:lnTo>
                      <a:pt x="2301767" y="0"/>
                    </a:lnTo>
                    <a:cubicBezTo>
                      <a:pt x="2314597" y="0"/>
                      <a:pt x="2326901" y="5097"/>
                      <a:pt x="2335973" y="14169"/>
                    </a:cubicBezTo>
                    <a:cubicBezTo>
                      <a:pt x="2345045" y="23241"/>
                      <a:pt x="2350142" y="35545"/>
                      <a:pt x="2350142" y="48375"/>
                    </a:cubicBezTo>
                    <a:lnTo>
                      <a:pt x="2350142" y="538022"/>
                    </a:lnTo>
                    <a:cubicBezTo>
                      <a:pt x="2350142" y="550852"/>
                      <a:pt x="2345045" y="563156"/>
                      <a:pt x="2335973" y="572228"/>
                    </a:cubicBezTo>
                    <a:cubicBezTo>
                      <a:pt x="2326901" y="581300"/>
                      <a:pt x="2314597" y="586397"/>
                      <a:pt x="2301767" y="586397"/>
                    </a:cubicBezTo>
                    <a:lnTo>
                      <a:pt x="48375" y="586397"/>
                    </a:lnTo>
                    <a:cubicBezTo>
                      <a:pt x="35545" y="586397"/>
                      <a:pt x="23241" y="581300"/>
                      <a:pt x="14169" y="572228"/>
                    </a:cubicBezTo>
                    <a:cubicBezTo>
                      <a:pt x="5097" y="563156"/>
                      <a:pt x="0" y="550852"/>
                      <a:pt x="0" y="538022"/>
                    </a:cubicBezTo>
                    <a:lnTo>
                      <a:pt x="0" y="48375"/>
                    </a:lnTo>
                    <a:cubicBezTo>
                      <a:pt x="0" y="35545"/>
                      <a:pt x="5097" y="23241"/>
                      <a:pt x="14169" y="14169"/>
                    </a:cubicBezTo>
                    <a:cubicBezTo>
                      <a:pt x="23241" y="5097"/>
                      <a:pt x="35545" y="0"/>
                      <a:pt x="48375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350142" cy="624497"/>
              </a:xfrm>
              <a:prstGeom prst="rect">
                <a:avLst/>
              </a:prstGeom>
            </p:spPr>
            <p:txBody>
              <a:bodyPr anchor="ctr" rtlCol="false" tIns="46467" lIns="46467" bIns="46467" rIns="46467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50646" y="6513371"/>
              <a:ext cx="9981510" cy="2123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9"/>
                </a:lnSpc>
              </a:pPr>
              <a:r>
                <a:rPr lang="en-US" b="true" sz="3069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Website focado em ministério de louvor, com objetivo em ajudar pessoas a se desenvolverem na vida musical e espiriual.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5646279" y="0"/>
              <a:ext cx="5641189" cy="8873405"/>
            </a:xfrm>
            <a:custGeom>
              <a:avLst/>
              <a:gdLst/>
              <a:ahLst/>
              <a:cxnLst/>
              <a:rect r="r" b="b" t="t" l="l"/>
              <a:pathLst>
                <a:path h="8873405" w="5641189">
                  <a:moveTo>
                    <a:pt x="0" y="0"/>
                  </a:moveTo>
                  <a:lnTo>
                    <a:pt x="5641189" y="0"/>
                  </a:lnTo>
                  <a:lnTo>
                    <a:pt x="5641189" y="8873405"/>
                  </a:lnTo>
                  <a:lnTo>
                    <a:pt x="0" y="8873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890" r="-4855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947876" y="3391543"/>
              <a:ext cx="9981510" cy="2123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9"/>
                </a:lnSpc>
              </a:pPr>
              <a:r>
                <a:rPr lang="en-US" b="true" sz="3069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Grupo de pessoas voluntárias que se dedicam e usam a música como instrumento de adoração a Deus e expressão espiritual.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819908" y="503404"/>
            <a:ext cx="10741788" cy="150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11518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CONTEXTO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6652">
            <a:off x="15610481" y="7760495"/>
            <a:ext cx="2870338" cy="2995609"/>
          </a:xfrm>
          <a:custGeom>
            <a:avLst/>
            <a:gdLst/>
            <a:ahLst/>
            <a:cxnLst/>
            <a:rect r="r" b="b" t="t" l="l"/>
            <a:pathLst>
              <a:path h="2995609" w="2870338">
                <a:moveTo>
                  <a:pt x="0" y="0"/>
                </a:moveTo>
                <a:lnTo>
                  <a:pt x="2870338" y="0"/>
                </a:lnTo>
                <a:lnTo>
                  <a:pt x="2870338" y="2995610"/>
                </a:lnTo>
                <a:lnTo>
                  <a:pt x="0" y="2995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22425" y="2690696"/>
            <a:ext cx="4685294" cy="6098060"/>
            <a:chOff x="0" y="0"/>
            <a:chExt cx="4725670" cy="61506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" y="6350"/>
              <a:ext cx="4711700" cy="6137910"/>
            </a:xfrm>
            <a:custGeom>
              <a:avLst/>
              <a:gdLst/>
              <a:ahLst/>
              <a:cxnLst/>
              <a:rect r="r" b="b" t="t" l="l"/>
              <a:pathLst>
                <a:path h="6137910" w="4711700">
                  <a:moveTo>
                    <a:pt x="0" y="373380"/>
                  </a:moveTo>
                  <a:lnTo>
                    <a:pt x="4199890" y="0"/>
                  </a:lnTo>
                  <a:lnTo>
                    <a:pt x="4711700" y="5764530"/>
                  </a:lnTo>
                  <a:lnTo>
                    <a:pt x="513080" y="6137910"/>
                  </a:lnTo>
                  <a:lnTo>
                    <a:pt x="0" y="373380"/>
                  </a:lnTo>
                  <a:close/>
                </a:path>
              </a:pathLst>
            </a:custGeom>
            <a:blipFill>
              <a:blip r:embed="rId4"/>
              <a:stretch>
                <a:fillRect l="0" t="-18317" r="0" b="-1831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25670" cy="6150610"/>
            </a:xfrm>
            <a:custGeom>
              <a:avLst/>
              <a:gdLst/>
              <a:ahLst/>
              <a:cxnLst/>
              <a:rect r="r" b="b" t="t" l="l"/>
              <a:pathLst>
                <a:path h="6150610" w="4725670">
                  <a:moveTo>
                    <a:pt x="513080" y="6150610"/>
                  </a:moveTo>
                  <a:lnTo>
                    <a:pt x="513080" y="6144260"/>
                  </a:lnTo>
                  <a:lnTo>
                    <a:pt x="0" y="374650"/>
                  </a:lnTo>
                  <a:lnTo>
                    <a:pt x="6350" y="374650"/>
                  </a:lnTo>
                  <a:lnTo>
                    <a:pt x="4212590" y="0"/>
                  </a:lnTo>
                  <a:lnTo>
                    <a:pt x="4212590" y="6350"/>
                  </a:lnTo>
                  <a:lnTo>
                    <a:pt x="4725670" y="5775960"/>
                  </a:lnTo>
                  <a:lnTo>
                    <a:pt x="4719320" y="5775960"/>
                  </a:lnTo>
                  <a:lnTo>
                    <a:pt x="513080" y="6150610"/>
                  </a:lnTo>
                  <a:close/>
                  <a:moveTo>
                    <a:pt x="13970" y="386080"/>
                  </a:moveTo>
                  <a:lnTo>
                    <a:pt x="524510" y="6137910"/>
                  </a:lnTo>
                  <a:lnTo>
                    <a:pt x="4711700" y="5765800"/>
                  </a:lnTo>
                  <a:lnTo>
                    <a:pt x="4201160" y="13970"/>
                  </a:lnTo>
                  <a:lnTo>
                    <a:pt x="13970" y="38608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true" flipV="false" rot="-265937">
            <a:off x="5921255" y="1922088"/>
            <a:ext cx="547808" cy="1537216"/>
          </a:xfrm>
          <a:custGeom>
            <a:avLst/>
            <a:gdLst/>
            <a:ahLst/>
            <a:cxnLst/>
            <a:rect r="r" b="b" t="t" l="l"/>
            <a:pathLst>
              <a:path h="1537216" w="547808">
                <a:moveTo>
                  <a:pt x="547808" y="0"/>
                </a:moveTo>
                <a:lnTo>
                  <a:pt x="0" y="0"/>
                </a:lnTo>
                <a:lnTo>
                  <a:pt x="0" y="1537216"/>
                </a:lnTo>
                <a:lnTo>
                  <a:pt x="547808" y="1537216"/>
                </a:lnTo>
                <a:lnTo>
                  <a:pt x="5478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65937">
            <a:off x="716038" y="8020147"/>
            <a:ext cx="547808" cy="1537216"/>
          </a:xfrm>
          <a:custGeom>
            <a:avLst/>
            <a:gdLst/>
            <a:ahLst/>
            <a:cxnLst/>
            <a:rect r="r" b="b" t="t" l="l"/>
            <a:pathLst>
              <a:path h="1537216" w="547808">
                <a:moveTo>
                  <a:pt x="0" y="0"/>
                </a:moveTo>
                <a:lnTo>
                  <a:pt x="547808" y="0"/>
                </a:lnTo>
                <a:lnTo>
                  <a:pt x="547808" y="1537217"/>
                </a:lnTo>
                <a:lnTo>
                  <a:pt x="0" y="1537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104973" y="2502634"/>
            <a:ext cx="2825673" cy="1137110"/>
            <a:chOff x="0" y="0"/>
            <a:chExt cx="847597" cy="3410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7597" cy="341091"/>
            </a:xfrm>
            <a:custGeom>
              <a:avLst/>
              <a:gdLst/>
              <a:ahLst/>
              <a:cxnLst/>
              <a:rect r="r" b="b" t="t" l="l"/>
              <a:pathLst>
                <a:path h="341091" w="847597">
                  <a:moveTo>
                    <a:pt x="71236" y="0"/>
                  </a:moveTo>
                  <a:lnTo>
                    <a:pt x="776361" y="0"/>
                  </a:lnTo>
                  <a:cubicBezTo>
                    <a:pt x="795254" y="0"/>
                    <a:pt x="813373" y="7505"/>
                    <a:pt x="826732" y="20865"/>
                  </a:cubicBezTo>
                  <a:cubicBezTo>
                    <a:pt x="840092" y="34224"/>
                    <a:pt x="847597" y="52343"/>
                    <a:pt x="847597" y="71236"/>
                  </a:cubicBezTo>
                  <a:lnTo>
                    <a:pt x="847597" y="269855"/>
                  </a:lnTo>
                  <a:cubicBezTo>
                    <a:pt x="847597" y="288748"/>
                    <a:pt x="840092" y="306867"/>
                    <a:pt x="826732" y="320226"/>
                  </a:cubicBezTo>
                  <a:cubicBezTo>
                    <a:pt x="813373" y="333586"/>
                    <a:pt x="795254" y="341091"/>
                    <a:pt x="776361" y="341091"/>
                  </a:cubicBezTo>
                  <a:lnTo>
                    <a:pt x="71236" y="341091"/>
                  </a:lnTo>
                  <a:cubicBezTo>
                    <a:pt x="52343" y="341091"/>
                    <a:pt x="34224" y="333586"/>
                    <a:pt x="20865" y="320226"/>
                  </a:cubicBezTo>
                  <a:cubicBezTo>
                    <a:pt x="7505" y="306867"/>
                    <a:pt x="0" y="288748"/>
                    <a:pt x="0" y="269855"/>
                  </a:cubicBezTo>
                  <a:lnTo>
                    <a:pt x="0" y="71236"/>
                  </a:lnTo>
                  <a:cubicBezTo>
                    <a:pt x="0" y="52343"/>
                    <a:pt x="7505" y="34224"/>
                    <a:pt x="20865" y="20865"/>
                  </a:cubicBezTo>
                  <a:cubicBezTo>
                    <a:pt x="34224" y="7505"/>
                    <a:pt x="52343" y="0"/>
                    <a:pt x="71236" y="0"/>
                  </a:cubicBezTo>
                  <a:close/>
                </a:path>
              </a:pathLst>
            </a:custGeom>
            <a:solidFill>
              <a:srgbClr val="EFEF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47597" cy="379191"/>
            </a:xfrm>
            <a:prstGeom prst="rect">
              <a:avLst/>
            </a:prstGeom>
          </p:spPr>
          <p:txBody>
            <a:bodyPr anchor="ctr" rtlCol="false" tIns="44604" lIns="44604" bIns="44604" rIns="4460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952289" y="2785078"/>
            <a:ext cx="7131041" cy="60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9"/>
              </a:lnSpc>
            </a:pPr>
            <a:r>
              <a:rPr lang="en-US" b="true" sz="4129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Em 2013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3067676">
            <a:off x="7874899" y="4133065"/>
            <a:ext cx="1285822" cy="645249"/>
          </a:xfrm>
          <a:custGeom>
            <a:avLst/>
            <a:gdLst/>
            <a:ahLst/>
            <a:cxnLst/>
            <a:rect r="r" b="b" t="t" l="l"/>
            <a:pathLst>
              <a:path h="645249" w="1285822">
                <a:moveTo>
                  <a:pt x="0" y="0"/>
                </a:moveTo>
                <a:lnTo>
                  <a:pt x="1285822" y="0"/>
                </a:lnTo>
                <a:lnTo>
                  <a:pt x="1285822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649493" y="3986576"/>
            <a:ext cx="7221893" cy="1172125"/>
            <a:chOff x="0" y="0"/>
            <a:chExt cx="1902062" cy="3087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02062" cy="308708"/>
            </a:xfrm>
            <a:custGeom>
              <a:avLst/>
              <a:gdLst/>
              <a:ahLst/>
              <a:cxnLst/>
              <a:rect r="r" b="b" t="t" l="l"/>
              <a:pathLst>
                <a:path h="308708" w="1902062">
                  <a:moveTo>
                    <a:pt x="27872" y="0"/>
                  </a:moveTo>
                  <a:lnTo>
                    <a:pt x="1874190" y="0"/>
                  </a:lnTo>
                  <a:cubicBezTo>
                    <a:pt x="1881582" y="0"/>
                    <a:pt x="1888672" y="2937"/>
                    <a:pt x="1893899" y="8164"/>
                  </a:cubicBezTo>
                  <a:cubicBezTo>
                    <a:pt x="1899126" y="13391"/>
                    <a:pt x="1902062" y="20480"/>
                    <a:pt x="1902062" y="27872"/>
                  </a:cubicBezTo>
                  <a:lnTo>
                    <a:pt x="1902062" y="280836"/>
                  </a:lnTo>
                  <a:cubicBezTo>
                    <a:pt x="1902062" y="296229"/>
                    <a:pt x="1889583" y="308708"/>
                    <a:pt x="1874190" y="308708"/>
                  </a:cubicBezTo>
                  <a:lnTo>
                    <a:pt x="27872" y="308708"/>
                  </a:lnTo>
                  <a:cubicBezTo>
                    <a:pt x="20480" y="308708"/>
                    <a:pt x="13391" y="305771"/>
                    <a:pt x="8164" y="300544"/>
                  </a:cubicBezTo>
                  <a:cubicBezTo>
                    <a:pt x="2937" y="295317"/>
                    <a:pt x="0" y="288228"/>
                    <a:pt x="0" y="280836"/>
                  </a:cubicBezTo>
                  <a:lnTo>
                    <a:pt x="0" y="27872"/>
                  </a:lnTo>
                  <a:cubicBezTo>
                    <a:pt x="0" y="20480"/>
                    <a:pt x="2937" y="13391"/>
                    <a:pt x="8164" y="8164"/>
                  </a:cubicBezTo>
                  <a:cubicBezTo>
                    <a:pt x="13391" y="2937"/>
                    <a:pt x="20480" y="0"/>
                    <a:pt x="27872" y="0"/>
                  </a:cubicBezTo>
                  <a:close/>
                </a:path>
              </a:pathLst>
            </a:custGeom>
            <a:solidFill>
              <a:srgbClr val="EFEFE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02062" cy="346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649493" y="4322522"/>
            <a:ext cx="7396157" cy="51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b="true" sz="3532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Comecei a fazer aula de violão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3067676">
            <a:off x="8027299" y="5821249"/>
            <a:ext cx="1285822" cy="645249"/>
          </a:xfrm>
          <a:custGeom>
            <a:avLst/>
            <a:gdLst/>
            <a:ahLst/>
            <a:cxnLst/>
            <a:rect r="r" b="b" t="t" l="l"/>
            <a:pathLst>
              <a:path h="645249" w="1285822">
                <a:moveTo>
                  <a:pt x="0" y="0"/>
                </a:moveTo>
                <a:lnTo>
                  <a:pt x="1285822" y="0"/>
                </a:lnTo>
                <a:lnTo>
                  <a:pt x="1285822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649493" y="5739726"/>
            <a:ext cx="7221893" cy="1172125"/>
            <a:chOff x="0" y="0"/>
            <a:chExt cx="1902062" cy="3087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02062" cy="308708"/>
            </a:xfrm>
            <a:custGeom>
              <a:avLst/>
              <a:gdLst/>
              <a:ahLst/>
              <a:cxnLst/>
              <a:rect r="r" b="b" t="t" l="l"/>
              <a:pathLst>
                <a:path h="308708" w="1902062">
                  <a:moveTo>
                    <a:pt x="27872" y="0"/>
                  </a:moveTo>
                  <a:lnTo>
                    <a:pt x="1874190" y="0"/>
                  </a:lnTo>
                  <a:cubicBezTo>
                    <a:pt x="1881582" y="0"/>
                    <a:pt x="1888672" y="2937"/>
                    <a:pt x="1893899" y="8164"/>
                  </a:cubicBezTo>
                  <a:cubicBezTo>
                    <a:pt x="1899126" y="13391"/>
                    <a:pt x="1902062" y="20480"/>
                    <a:pt x="1902062" y="27872"/>
                  </a:cubicBezTo>
                  <a:lnTo>
                    <a:pt x="1902062" y="280836"/>
                  </a:lnTo>
                  <a:cubicBezTo>
                    <a:pt x="1902062" y="296229"/>
                    <a:pt x="1889583" y="308708"/>
                    <a:pt x="1874190" y="308708"/>
                  </a:cubicBezTo>
                  <a:lnTo>
                    <a:pt x="27872" y="308708"/>
                  </a:lnTo>
                  <a:cubicBezTo>
                    <a:pt x="20480" y="308708"/>
                    <a:pt x="13391" y="305771"/>
                    <a:pt x="8164" y="300544"/>
                  </a:cubicBezTo>
                  <a:cubicBezTo>
                    <a:pt x="2937" y="295317"/>
                    <a:pt x="0" y="288228"/>
                    <a:pt x="0" y="280836"/>
                  </a:cubicBezTo>
                  <a:lnTo>
                    <a:pt x="0" y="27872"/>
                  </a:lnTo>
                  <a:cubicBezTo>
                    <a:pt x="0" y="20480"/>
                    <a:pt x="2937" y="13391"/>
                    <a:pt x="8164" y="8164"/>
                  </a:cubicBezTo>
                  <a:cubicBezTo>
                    <a:pt x="13391" y="2937"/>
                    <a:pt x="20480" y="0"/>
                    <a:pt x="27872" y="0"/>
                  </a:cubicBezTo>
                  <a:close/>
                </a:path>
              </a:pathLst>
            </a:custGeom>
            <a:solidFill>
              <a:srgbClr val="EFEFE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902062" cy="346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649493" y="6075672"/>
            <a:ext cx="7396157" cy="51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b="true" sz="3532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Entrei no ministério de louvor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3067676">
            <a:off x="8027299" y="7640436"/>
            <a:ext cx="1285822" cy="645249"/>
          </a:xfrm>
          <a:custGeom>
            <a:avLst/>
            <a:gdLst/>
            <a:ahLst/>
            <a:cxnLst/>
            <a:rect r="r" b="b" t="t" l="l"/>
            <a:pathLst>
              <a:path h="645249" w="1285822">
                <a:moveTo>
                  <a:pt x="0" y="0"/>
                </a:moveTo>
                <a:lnTo>
                  <a:pt x="1285822" y="0"/>
                </a:lnTo>
                <a:lnTo>
                  <a:pt x="1285822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649493" y="7493948"/>
            <a:ext cx="7221893" cy="1172125"/>
            <a:chOff x="0" y="0"/>
            <a:chExt cx="1902062" cy="30870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02062" cy="308708"/>
            </a:xfrm>
            <a:custGeom>
              <a:avLst/>
              <a:gdLst/>
              <a:ahLst/>
              <a:cxnLst/>
              <a:rect r="r" b="b" t="t" l="l"/>
              <a:pathLst>
                <a:path h="308708" w="1902062">
                  <a:moveTo>
                    <a:pt x="27872" y="0"/>
                  </a:moveTo>
                  <a:lnTo>
                    <a:pt x="1874190" y="0"/>
                  </a:lnTo>
                  <a:cubicBezTo>
                    <a:pt x="1881582" y="0"/>
                    <a:pt x="1888672" y="2937"/>
                    <a:pt x="1893899" y="8164"/>
                  </a:cubicBezTo>
                  <a:cubicBezTo>
                    <a:pt x="1899126" y="13391"/>
                    <a:pt x="1902062" y="20480"/>
                    <a:pt x="1902062" y="27872"/>
                  </a:cubicBezTo>
                  <a:lnTo>
                    <a:pt x="1902062" y="280836"/>
                  </a:lnTo>
                  <a:cubicBezTo>
                    <a:pt x="1902062" y="296229"/>
                    <a:pt x="1889583" y="308708"/>
                    <a:pt x="1874190" y="308708"/>
                  </a:cubicBezTo>
                  <a:lnTo>
                    <a:pt x="27872" y="308708"/>
                  </a:lnTo>
                  <a:cubicBezTo>
                    <a:pt x="20480" y="308708"/>
                    <a:pt x="13391" y="305771"/>
                    <a:pt x="8164" y="300544"/>
                  </a:cubicBezTo>
                  <a:cubicBezTo>
                    <a:pt x="2937" y="295317"/>
                    <a:pt x="0" y="288228"/>
                    <a:pt x="0" y="280836"/>
                  </a:cubicBezTo>
                  <a:lnTo>
                    <a:pt x="0" y="27872"/>
                  </a:lnTo>
                  <a:cubicBezTo>
                    <a:pt x="0" y="20480"/>
                    <a:pt x="2937" y="13391"/>
                    <a:pt x="8164" y="8164"/>
                  </a:cubicBezTo>
                  <a:cubicBezTo>
                    <a:pt x="13391" y="2937"/>
                    <a:pt x="20480" y="0"/>
                    <a:pt x="27872" y="0"/>
                  </a:cubicBezTo>
                  <a:close/>
                </a:path>
              </a:pathLst>
            </a:custGeom>
            <a:solidFill>
              <a:srgbClr val="EFEFE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902062" cy="346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649493" y="7829894"/>
            <a:ext cx="7396157" cy="51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b="true" sz="3532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Descobri a paixão pela música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62090" y="766705"/>
            <a:ext cx="11930913" cy="94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sz="7262">
                <a:solidFill>
                  <a:srgbClr val="EFEFE8"/>
                </a:solidFill>
                <a:latin typeface="Tropika"/>
                <a:ea typeface="Tropika"/>
                <a:cs typeface="Tropika"/>
                <a:sym typeface="Tropika"/>
              </a:rPr>
              <a:t>ONDE DESPERTOU ESSE TEMA?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6652">
            <a:off x="16083693" y="7722638"/>
            <a:ext cx="2870338" cy="2995609"/>
          </a:xfrm>
          <a:custGeom>
            <a:avLst/>
            <a:gdLst/>
            <a:ahLst/>
            <a:cxnLst/>
            <a:rect r="r" b="b" t="t" l="l"/>
            <a:pathLst>
              <a:path h="2995609" w="2870338">
                <a:moveTo>
                  <a:pt x="0" y="0"/>
                </a:moveTo>
                <a:lnTo>
                  <a:pt x="2870338" y="0"/>
                </a:lnTo>
                <a:lnTo>
                  <a:pt x="2870338" y="2995610"/>
                </a:lnTo>
                <a:lnTo>
                  <a:pt x="0" y="2995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2649" y="765682"/>
            <a:ext cx="14679879" cy="94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sz="7262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MINISTÉRIO DE LOUVOR EM MINHA VIDA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7946" y="2131160"/>
            <a:ext cx="16332109" cy="7717704"/>
            <a:chOff x="0" y="0"/>
            <a:chExt cx="21776145" cy="10290272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891787" y="803876"/>
              <a:ext cx="6477223" cy="8430312"/>
              <a:chOff x="0" y="0"/>
              <a:chExt cx="4725670" cy="61506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6350" y="6350"/>
                <a:ext cx="4711700" cy="6137910"/>
              </a:xfrm>
              <a:custGeom>
                <a:avLst/>
                <a:gdLst/>
                <a:ahLst/>
                <a:cxnLst/>
                <a:rect r="r" b="b" t="t" l="l"/>
                <a:pathLst>
                  <a:path h="6137910" w="4711700">
                    <a:moveTo>
                      <a:pt x="0" y="373380"/>
                    </a:moveTo>
                    <a:lnTo>
                      <a:pt x="4199890" y="0"/>
                    </a:lnTo>
                    <a:lnTo>
                      <a:pt x="4711700" y="5764530"/>
                    </a:lnTo>
                    <a:lnTo>
                      <a:pt x="513080" y="6137910"/>
                    </a:lnTo>
                    <a:lnTo>
                      <a:pt x="0" y="37338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-7677" r="0" b="-7677"/>
                </a:stretch>
              </a:blip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725670" cy="6150610"/>
              </a:xfrm>
              <a:custGeom>
                <a:avLst/>
                <a:gdLst/>
                <a:ahLst/>
                <a:cxnLst/>
                <a:rect r="r" b="b" t="t" l="l"/>
                <a:pathLst>
                  <a:path h="6150610" w="4725670">
                    <a:moveTo>
                      <a:pt x="513080" y="6150610"/>
                    </a:moveTo>
                    <a:lnTo>
                      <a:pt x="513080" y="6144260"/>
                    </a:lnTo>
                    <a:lnTo>
                      <a:pt x="0" y="374650"/>
                    </a:lnTo>
                    <a:lnTo>
                      <a:pt x="6350" y="374650"/>
                    </a:lnTo>
                    <a:lnTo>
                      <a:pt x="4212590" y="0"/>
                    </a:lnTo>
                    <a:lnTo>
                      <a:pt x="4212590" y="6350"/>
                    </a:lnTo>
                    <a:lnTo>
                      <a:pt x="4725670" y="5775960"/>
                    </a:lnTo>
                    <a:lnTo>
                      <a:pt x="4719320" y="5775960"/>
                    </a:lnTo>
                    <a:lnTo>
                      <a:pt x="513080" y="6150610"/>
                    </a:lnTo>
                    <a:close/>
                    <a:moveTo>
                      <a:pt x="13970" y="386080"/>
                    </a:moveTo>
                    <a:lnTo>
                      <a:pt x="524510" y="6137910"/>
                    </a:lnTo>
                    <a:lnTo>
                      <a:pt x="4711700" y="5765800"/>
                    </a:lnTo>
                    <a:lnTo>
                      <a:pt x="4201160" y="13970"/>
                    </a:lnTo>
                    <a:lnTo>
                      <a:pt x="13970" y="386080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true" flipV="false" rot="-265937">
              <a:off x="7059273" y="25305"/>
              <a:ext cx="734665" cy="2061559"/>
            </a:xfrm>
            <a:custGeom>
              <a:avLst/>
              <a:gdLst/>
              <a:ahLst/>
              <a:cxnLst/>
              <a:rect r="r" b="b" t="t" l="l"/>
              <a:pathLst>
                <a:path h="2061559" w="734665">
                  <a:moveTo>
                    <a:pt x="734664" y="0"/>
                  </a:moveTo>
                  <a:lnTo>
                    <a:pt x="0" y="0"/>
                  </a:lnTo>
                  <a:lnTo>
                    <a:pt x="0" y="2061560"/>
                  </a:lnTo>
                  <a:lnTo>
                    <a:pt x="734664" y="2061560"/>
                  </a:lnTo>
                  <a:lnTo>
                    <a:pt x="73466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265937">
              <a:off x="78561" y="8203407"/>
              <a:ext cx="734665" cy="2061559"/>
            </a:xfrm>
            <a:custGeom>
              <a:avLst/>
              <a:gdLst/>
              <a:ahLst/>
              <a:cxnLst/>
              <a:rect r="r" b="b" t="t" l="l"/>
              <a:pathLst>
                <a:path h="2061559" w="734665">
                  <a:moveTo>
                    <a:pt x="0" y="0"/>
                  </a:moveTo>
                  <a:lnTo>
                    <a:pt x="734665" y="0"/>
                  </a:lnTo>
                  <a:lnTo>
                    <a:pt x="734665" y="2061560"/>
                  </a:lnTo>
                  <a:lnTo>
                    <a:pt x="0" y="2061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3067676">
              <a:off x="9548476" y="2775128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30" y="0"/>
                  </a:lnTo>
                  <a:lnTo>
                    <a:pt x="1714430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1914603" y="2579810"/>
              <a:ext cx="9629190" cy="1562833"/>
              <a:chOff x="0" y="0"/>
              <a:chExt cx="1902062" cy="30870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7872" y="0"/>
                    </a:moveTo>
                    <a:lnTo>
                      <a:pt x="1874190" y="0"/>
                    </a:lnTo>
                    <a:cubicBezTo>
                      <a:pt x="1881582" y="0"/>
                      <a:pt x="1888672" y="2937"/>
                      <a:pt x="1893899" y="8164"/>
                    </a:cubicBezTo>
                    <a:cubicBezTo>
                      <a:pt x="1899126" y="13391"/>
                      <a:pt x="1902062" y="20480"/>
                      <a:pt x="1902062" y="27872"/>
                    </a:cubicBezTo>
                    <a:lnTo>
                      <a:pt x="1902062" y="280836"/>
                    </a:lnTo>
                    <a:cubicBezTo>
                      <a:pt x="1902062" y="296229"/>
                      <a:pt x="1889583" y="308708"/>
                      <a:pt x="1874190" y="308708"/>
                    </a:cubicBezTo>
                    <a:lnTo>
                      <a:pt x="27872" y="308708"/>
                    </a:lnTo>
                    <a:cubicBezTo>
                      <a:pt x="20480" y="308708"/>
                      <a:pt x="13391" y="305771"/>
                      <a:pt x="8164" y="300544"/>
                    </a:cubicBezTo>
                    <a:cubicBezTo>
                      <a:pt x="2937" y="295317"/>
                      <a:pt x="0" y="288228"/>
                      <a:pt x="0" y="280836"/>
                    </a:cubicBezTo>
                    <a:lnTo>
                      <a:pt x="0" y="27872"/>
                    </a:lnTo>
                    <a:cubicBezTo>
                      <a:pt x="0" y="20480"/>
                      <a:pt x="2937" y="13391"/>
                      <a:pt x="8164" y="8164"/>
                    </a:cubicBezTo>
                    <a:cubicBezTo>
                      <a:pt x="13391" y="2937"/>
                      <a:pt x="20480" y="0"/>
                      <a:pt x="27872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2102038" y="3063517"/>
              <a:ext cx="9486672" cy="671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8"/>
                </a:lnSpc>
              </a:pPr>
              <a:r>
                <a:rPr lang="en-US" b="true" sz="3398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11 anos atuando no ministério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3067676">
              <a:off x="9751676" y="5026040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30" y="0"/>
                  </a:lnTo>
                  <a:lnTo>
                    <a:pt x="1714430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1914603" y="4917343"/>
              <a:ext cx="9629190" cy="1562833"/>
              <a:chOff x="0" y="0"/>
              <a:chExt cx="1902062" cy="30870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7872" y="0"/>
                    </a:moveTo>
                    <a:lnTo>
                      <a:pt x="1874190" y="0"/>
                    </a:lnTo>
                    <a:cubicBezTo>
                      <a:pt x="1881582" y="0"/>
                      <a:pt x="1888672" y="2937"/>
                      <a:pt x="1893899" y="8164"/>
                    </a:cubicBezTo>
                    <a:cubicBezTo>
                      <a:pt x="1899126" y="13391"/>
                      <a:pt x="1902062" y="20480"/>
                      <a:pt x="1902062" y="27872"/>
                    </a:cubicBezTo>
                    <a:lnTo>
                      <a:pt x="1902062" y="280836"/>
                    </a:lnTo>
                    <a:cubicBezTo>
                      <a:pt x="1902062" y="296229"/>
                      <a:pt x="1889583" y="308708"/>
                      <a:pt x="1874190" y="308708"/>
                    </a:cubicBezTo>
                    <a:lnTo>
                      <a:pt x="27872" y="308708"/>
                    </a:lnTo>
                    <a:cubicBezTo>
                      <a:pt x="20480" y="308708"/>
                      <a:pt x="13391" y="305771"/>
                      <a:pt x="8164" y="300544"/>
                    </a:cubicBezTo>
                    <a:cubicBezTo>
                      <a:pt x="2937" y="295317"/>
                      <a:pt x="0" y="288228"/>
                      <a:pt x="0" y="280836"/>
                    </a:cubicBezTo>
                    <a:lnTo>
                      <a:pt x="0" y="27872"/>
                    </a:lnTo>
                    <a:cubicBezTo>
                      <a:pt x="0" y="20480"/>
                      <a:pt x="2937" y="13391"/>
                      <a:pt x="8164" y="8164"/>
                    </a:cubicBezTo>
                    <a:cubicBezTo>
                      <a:pt x="13391" y="2937"/>
                      <a:pt x="20480" y="0"/>
                      <a:pt x="27872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098503" y="5096683"/>
              <a:ext cx="9306306" cy="129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2"/>
                </a:lnSpc>
              </a:pPr>
              <a:r>
                <a:rPr lang="en-US" b="true" sz="3532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Hoje faço parte no ministério da igreja Mahanaim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3067676">
              <a:off x="9751676" y="7451623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30" y="0"/>
                  </a:lnTo>
                  <a:lnTo>
                    <a:pt x="1714430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1914603" y="7256305"/>
              <a:ext cx="9629190" cy="1562833"/>
              <a:chOff x="0" y="0"/>
              <a:chExt cx="1902062" cy="30870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7872" y="0"/>
                    </a:moveTo>
                    <a:lnTo>
                      <a:pt x="1874190" y="0"/>
                    </a:lnTo>
                    <a:cubicBezTo>
                      <a:pt x="1881582" y="0"/>
                      <a:pt x="1888672" y="2937"/>
                      <a:pt x="1893899" y="8164"/>
                    </a:cubicBezTo>
                    <a:cubicBezTo>
                      <a:pt x="1899126" y="13391"/>
                      <a:pt x="1902062" y="20480"/>
                      <a:pt x="1902062" y="27872"/>
                    </a:cubicBezTo>
                    <a:lnTo>
                      <a:pt x="1902062" y="280836"/>
                    </a:lnTo>
                    <a:cubicBezTo>
                      <a:pt x="1902062" y="296229"/>
                      <a:pt x="1889583" y="308708"/>
                      <a:pt x="1874190" y="308708"/>
                    </a:cubicBezTo>
                    <a:lnTo>
                      <a:pt x="27872" y="308708"/>
                    </a:lnTo>
                    <a:cubicBezTo>
                      <a:pt x="20480" y="308708"/>
                      <a:pt x="13391" y="305771"/>
                      <a:pt x="8164" y="300544"/>
                    </a:cubicBezTo>
                    <a:cubicBezTo>
                      <a:pt x="2937" y="295317"/>
                      <a:pt x="0" y="288228"/>
                      <a:pt x="0" y="280836"/>
                    </a:cubicBezTo>
                    <a:lnTo>
                      <a:pt x="0" y="27872"/>
                    </a:lnTo>
                    <a:cubicBezTo>
                      <a:pt x="0" y="20480"/>
                      <a:pt x="2937" y="13391"/>
                      <a:pt x="8164" y="8164"/>
                    </a:cubicBezTo>
                    <a:cubicBezTo>
                      <a:pt x="13391" y="2937"/>
                      <a:pt x="20480" y="0"/>
                      <a:pt x="27872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1914603" y="7398811"/>
              <a:ext cx="9861542" cy="129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2"/>
                </a:lnSpc>
              </a:pPr>
              <a:r>
                <a:rPr lang="en-US" b="true" sz="3532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Vivo uma vida de adoração e temor a Deus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8410063" y="447244"/>
              <a:ext cx="4466937" cy="1439701"/>
              <a:chOff x="0" y="0"/>
              <a:chExt cx="1058297" cy="34109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5829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058297">
                    <a:moveTo>
                      <a:pt x="60083" y="0"/>
                    </a:moveTo>
                    <a:lnTo>
                      <a:pt x="998214" y="0"/>
                    </a:lnTo>
                    <a:cubicBezTo>
                      <a:pt x="1031397" y="0"/>
                      <a:pt x="1058297" y="26900"/>
                      <a:pt x="1058297" y="60083"/>
                    </a:cubicBezTo>
                    <a:lnTo>
                      <a:pt x="1058297" y="281008"/>
                    </a:lnTo>
                    <a:cubicBezTo>
                      <a:pt x="1058297" y="314191"/>
                      <a:pt x="1031397" y="341091"/>
                      <a:pt x="998214" y="341091"/>
                    </a:cubicBezTo>
                    <a:lnTo>
                      <a:pt x="60083" y="341091"/>
                    </a:lnTo>
                    <a:cubicBezTo>
                      <a:pt x="44148" y="341091"/>
                      <a:pt x="28866" y="334761"/>
                      <a:pt x="17598" y="323493"/>
                    </a:cubicBezTo>
                    <a:cubicBezTo>
                      <a:pt x="6330" y="312225"/>
                      <a:pt x="0" y="296943"/>
                      <a:pt x="0" y="281008"/>
                    </a:cubicBezTo>
                    <a:lnTo>
                      <a:pt x="0" y="60083"/>
                    </a:lnTo>
                    <a:cubicBezTo>
                      <a:pt x="0" y="26900"/>
                      <a:pt x="26900" y="0"/>
                      <a:pt x="60083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058297" cy="379191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6094567" y="787718"/>
              <a:ext cx="9028649" cy="777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b="true" sz="392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Atualmente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326652">
            <a:off x="15762881" y="7912895"/>
            <a:ext cx="2870338" cy="2995609"/>
          </a:xfrm>
          <a:custGeom>
            <a:avLst/>
            <a:gdLst/>
            <a:ahLst/>
            <a:cxnLst/>
            <a:rect r="r" b="b" t="t" l="l"/>
            <a:pathLst>
              <a:path h="2995609" w="2870338">
                <a:moveTo>
                  <a:pt x="0" y="0"/>
                </a:moveTo>
                <a:lnTo>
                  <a:pt x="2870338" y="0"/>
                </a:lnTo>
                <a:lnTo>
                  <a:pt x="2870338" y="2995610"/>
                </a:lnTo>
                <a:lnTo>
                  <a:pt x="0" y="2995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686129">
            <a:off x="15297733" y="5986214"/>
            <a:ext cx="3281606" cy="8130106"/>
          </a:xfrm>
          <a:custGeom>
            <a:avLst/>
            <a:gdLst/>
            <a:ahLst/>
            <a:cxnLst/>
            <a:rect r="r" b="b" t="t" l="l"/>
            <a:pathLst>
              <a:path h="8130106" w="3281606">
                <a:moveTo>
                  <a:pt x="0" y="0"/>
                </a:moveTo>
                <a:lnTo>
                  <a:pt x="3281606" y="0"/>
                </a:lnTo>
                <a:lnTo>
                  <a:pt x="3281606" y="8130106"/>
                </a:lnTo>
                <a:lnTo>
                  <a:pt x="0" y="813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86129">
            <a:off x="-612103" y="-3462535"/>
            <a:ext cx="3281606" cy="8130106"/>
          </a:xfrm>
          <a:custGeom>
            <a:avLst/>
            <a:gdLst/>
            <a:ahLst/>
            <a:cxnLst/>
            <a:rect r="r" b="b" t="t" l="l"/>
            <a:pathLst>
              <a:path h="8130106" w="3281606">
                <a:moveTo>
                  <a:pt x="0" y="0"/>
                </a:moveTo>
                <a:lnTo>
                  <a:pt x="3281606" y="0"/>
                </a:lnTo>
                <a:lnTo>
                  <a:pt x="3281606" y="8130106"/>
                </a:lnTo>
                <a:lnTo>
                  <a:pt x="0" y="813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40388" y="5143500"/>
            <a:ext cx="600710" cy="1685666"/>
          </a:xfrm>
          <a:custGeom>
            <a:avLst/>
            <a:gdLst/>
            <a:ahLst/>
            <a:cxnLst/>
            <a:rect r="r" b="b" t="t" l="l"/>
            <a:pathLst>
              <a:path h="1685666" w="600710">
                <a:moveTo>
                  <a:pt x="0" y="0"/>
                </a:moveTo>
                <a:lnTo>
                  <a:pt x="600710" y="0"/>
                </a:lnTo>
                <a:lnTo>
                  <a:pt x="600710" y="1685666"/>
                </a:lnTo>
                <a:lnTo>
                  <a:pt x="0" y="168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921399" y="3141402"/>
            <a:ext cx="600710" cy="1685666"/>
          </a:xfrm>
          <a:custGeom>
            <a:avLst/>
            <a:gdLst/>
            <a:ahLst/>
            <a:cxnLst/>
            <a:rect r="r" b="b" t="t" l="l"/>
            <a:pathLst>
              <a:path h="1685666" w="600710">
                <a:moveTo>
                  <a:pt x="600710" y="0"/>
                </a:moveTo>
                <a:lnTo>
                  <a:pt x="0" y="0"/>
                </a:lnTo>
                <a:lnTo>
                  <a:pt x="0" y="1685666"/>
                </a:lnTo>
                <a:lnTo>
                  <a:pt x="600710" y="1685666"/>
                </a:lnTo>
                <a:lnTo>
                  <a:pt x="6007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53568" y="2832750"/>
            <a:ext cx="10380863" cy="6049679"/>
          </a:xfrm>
          <a:custGeom>
            <a:avLst/>
            <a:gdLst/>
            <a:ahLst/>
            <a:cxnLst/>
            <a:rect r="r" b="b" t="t" l="l"/>
            <a:pathLst>
              <a:path h="6049679" w="10380863">
                <a:moveTo>
                  <a:pt x="0" y="0"/>
                </a:moveTo>
                <a:lnTo>
                  <a:pt x="10380864" y="0"/>
                </a:lnTo>
                <a:lnTo>
                  <a:pt x="10380864" y="6049678"/>
                </a:lnTo>
                <a:lnTo>
                  <a:pt x="0" y="6049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1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04388" y="8291782"/>
            <a:ext cx="1026324" cy="1635577"/>
          </a:xfrm>
          <a:custGeom>
            <a:avLst/>
            <a:gdLst/>
            <a:ahLst/>
            <a:cxnLst/>
            <a:rect r="r" b="b" t="t" l="l"/>
            <a:pathLst>
              <a:path h="1635577" w="1026324">
                <a:moveTo>
                  <a:pt x="0" y="0"/>
                </a:moveTo>
                <a:lnTo>
                  <a:pt x="1026324" y="0"/>
                </a:lnTo>
                <a:lnTo>
                  <a:pt x="1026324" y="1635577"/>
                </a:lnTo>
                <a:lnTo>
                  <a:pt x="0" y="163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32449" y="900891"/>
            <a:ext cx="18752898" cy="121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7"/>
              </a:lnSpc>
            </a:pPr>
            <a:r>
              <a:rPr lang="en-US" sz="9277">
                <a:solidFill>
                  <a:srgbClr val="EFEFE8"/>
                </a:solidFill>
                <a:latin typeface="Tropika"/>
                <a:ea typeface="Tropika"/>
                <a:cs typeface="Tropika"/>
                <a:sym typeface="Tropika"/>
              </a:rPr>
              <a:t>APRESENTAÇÃO WEBSITE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4596">
            <a:off x="15288106" y="731085"/>
            <a:ext cx="1217548" cy="1528885"/>
          </a:xfrm>
          <a:custGeom>
            <a:avLst/>
            <a:gdLst/>
            <a:ahLst/>
            <a:cxnLst/>
            <a:rect r="r" b="b" t="t" l="l"/>
            <a:pathLst>
              <a:path h="1528885" w="1217548">
                <a:moveTo>
                  <a:pt x="0" y="0"/>
                </a:moveTo>
                <a:lnTo>
                  <a:pt x="1217548" y="0"/>
                </a:lnTo>
                <a:lnTo>
                  <a:pt x="1217548" y="1528885"/>
                </a:lnTo>
                <a:lnTo>
                  <a:pt x="0" y="1528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14526">
            <a:off x="7095853" y="-3393107"/>
            <a:ext cx="3834490" cy="9499862"/>
          </a:xfrm>
          <a:custGeom>
            <a:avLst/>
            <a:gdLst/>
            <a:ahLst/>
            <a:cxnLst/>
            <a:rect r="r" b="b" t="t" l="l"/>
            <a:pathLst>
              <a:path h="9499862" w="3834490">
                <a:moveTo>
                  <a:pt x="0" y="0"/>
                </a:moveTo>
                <a:lnTo>
                  <a:pt x="3834490" y="0"/>
                </a:lnTo>
                <a:lnTo>
                  <a:pt x="3834490" y="9499862"/>
                </a:lnTo>
                <a:lnTo>
                  <a:pt x="0" y="9499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45483" y="3296590"/>
            <a:ext cx="10513817" cy="6176868"/>
          </a:xfrm>
          <a:custGeom>
            <a:avLst/>
            <a:gdLst/>
            <a:ahLst/>
            <a:cxnLst/>
            <a:rect r="r" b="b" t="t" l="l"/>
            <a:pathLst>
              <a:path h="6176868" w="10513817">
                <a:moveTo>
                  <a:pt x="0" y="0"/>
                </a:moveTo>
                <a:lnTo>
                  <a:pt x="10513817" y="0"/>
                </a:lnTo>
                <a:lnTo>
                  <a:pt x="10513817" y="6176867"/>
                </a:lnTo>
                <a:lnTo>
                  <a:pt x="0" y="6176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00740" y="3406365"/>
            <a:ext cx="6771487" cy="1079776"/>
            <a:chOff x="0" y="0"/>
            <a:chExt cx="9028649" cy="143970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315497" y="0"/>
              <a:ext cx="4466937" cy="1439701"/>
              <a:chOff x="0" y="0"/>
              <a:chExt cx="1058297" cy="34109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5829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058297">
                    <a:moveTo>
                      <a:pt x="57053" y="0"/>
                    </a:moveTo>
                    <a:lnTo>
                      <a:pt x="1001243" y="0"/>
                    </a:lnTo>
                    <a:cubicBezTo>
                      <a:pt x="1016375" y="0"/>
                      <a:pt x="1030887" y="6011"/>
                      <a:pt x="1041586" y="16711"/>
                    </a:cubicBezTo>
                    <a:cubicBezTo>
                      <a:pt x="1052286" y="27410"/>
                      <a:pt x="1058297" y="41922"/>
                      <a:pt x="1058297" y="57053"/>
                    </a:cubicBezTo>
                    <a:lnTo>
                      <a:pt x="1058297" y="284037"/>
                    </a:lnTo>
                    <a:cubicBezTo>
                      <a:pt x="1058297" y="299169"/>
                      <a:pt x="1052286" y="313681"/>
                      <a:pt x="1041586" y="324380"/>
                    </a:cubicBezTo>
                    <a:cubicBezTo>
                      <a:pt x="1030887" y="335080"/>
                      <a:pt x="1016375" y="341091"/>
                      <a:pt x="1001243" y="341091"/>
                    </a:cubicBezTo>
                    <a:lnTo>
                      <a:pt x="57053" y="341091"/>
                    </a:lnTo>
                    <a:cubicBezTo>
                      <a:pt x="41922" y="341091"/>
                      <a:pt x="27410" y="335080"/>
                      <a:pt x="16711" y="324380"/>
                    </a:cubicBezTo>
                    <a:cubicBezTo>
                      <a:pt x="6011" y="313681"/>
                      <a:pt x="0" y="299169"/>
                      <a:pt x="0" y="284037"/>
                    </a:cubicBezTo>
                    <a:lnTo>
                      <a:pt x="0" y="57053"/>
                    </a:lnTo>
                    <a:cubicBezTo>
                      <a:pt x="0" y="41922"/>
                      <a:pt x="6011" y="27410"/>
                      <a:pt x="16711" y="16711"/>
                    </a:cubicBezTo>
                    <a:cubicBezTo>
                      <a:pt x="27410" y="6011"/>
                      <a:pt x="41922" y="0"/>
                      <a:pt x="57053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58297" cy="379191"/>
              </a:xfrm>
              <a:prstGeom prst="rect">
                <a:avLst/>
              </a:prstGeom>
            </p:spPr>
            <p:txBody>
              <a:bodyPr anchor="ctr" rtlCol="false" tIns="44604" lIns="44604" bIns="44604" rIns="4460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340474"/>
              <a:ext cx="9028649" cy="777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b="true" sz="392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SCRUM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400740" y="4819290"/>
            <a:ext cx="6771487" cy="1079776"/>
            <a:chOff x="0" y="0"/>
            <a:chExt cx="9028649" cy="143970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315497" y="0"/>
              <a:ext cx="4466937" cy="1439701"/>
              <a:chOff x="0" y="0"/>
              <a:chExt cx="1058297" cy="34109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5829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058297">
                    <a:moveTo>
                      <a:pt x="57053" y="0"/>
                    </a:moveTo>
                    <a:lnTo>
                      <a:pt x="1001243" y="0"/>
                    </a:lnTo>
                    <a:cubicBezTo>
                      <a:pt x="1016375" y="0"/>
                      <a:pt x="1030887" y="6011"/>
                      <a:pt x="1041586" y="16711"/>
                    </a:cubicBezTo>
                    <a:cubicBezTo>
                      <a:pt x="1052286" y="27410"/>
                      <a:pt x="1058297" y="41922"/>
                      <a:pt x="1058297" y="57053"/>
                    </a:cubicBezTo>
                    <a:lnTo>
                      <a:pt x="1058297" y="284037"/>
                    </a:lnTo>
                    <a:cubicBezTo>
                      <a:pt x="1058297" y="299169"/>
                      <a:pt x="1052286" y="313681"/>
                      <a:pt x="1041586" y="324380"/>
                    </a:cubicBezTo>
                    <a:cubicBezTo>
                      <a:pt x="1030887" y="335080"/>
                      <a:pt x="1016375" y="341091"/>
                      <a:pt x="1001243" y="341091"/>
                    </a:cubicBezTo>
                    <a:lnTo>
                      <a:pt x="57053" y="341091"/>
                    </a:lnTo>
                    <a:cubicBezTo>
                      <a:pt x="41922" y="341091"/>
                      <a:pt x="27410" y="335080"/>
                      <a:pt x="16711" y="324380"/>
                    </a:cubicBezTo>
                    <a:cubicBezTo>
                      <a:pt x="6011" y="313681"/>
                      <a:pt x="0" y="299169"/>
                      <a:pt x="0" y="284037"/>
                    </a:cubicBezTo>
                    <a:lnTo>
                      <a:pt x="0" y="57053"/>
                    </a:lnTo>
                    <a:cubicBezTo>
                      <a:pt x="0" y="41922"/>
                      <a:pt x="6011" y="27410"/>
                      <a:pt x="16711" y="16711"/>
                    </a:cubicBezTo>
                    <a:cubicBezTo>
                      <a:pt x="27410" y="6011"/>
                      <a:pt x="41922" y="0"/>
                      <a:pt x="57053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058297" cy="379191"/>
              </a:xfrm>
              <a:prstGeom prst="rect">
                <a:avLst/>
              </a:prstGeom>
            </p:spPr>
            <p:txBody>
              <a:bodyPr anchor="ctr" rtlCol="false" tIns="44604" lIns="44604" bIns="44604" rIns="4460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340474"/>
              <a:ext cx="9028649" cy="777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b="true" sz="392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KANBAN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18399" y="6232441"/>
            <a:ext cx="4933207" cy="1571917"/>
            <a:chOff x="0" y="0"/>
            <a:chExt cx="6577610" cy="209588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082579" y="0"/>
              <a:ext cx="4412452" cy="2095889"/>
              <a:chOff x="0" y="0"/>
              <a:chExt cx="1045388" cy="49655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45389" cy="496553"/>
              </a:xfrm>
              <a:custGeom>
                <a:avLst/>
                <a:gdLst/>
                <a:ahLst/>
                <a:cxnLst/>
                <a:rect r="r" b="b" t="t" l="l"/>
                <a:pathLst>
                  <a:path h="496553" w="1045389">
                    <a:moveTo>
                      <a:pt x="60825" y="0"/>
                    </a:moveTo>
                    <a:lnTo>
                      <a:pt x="984564" y="0"/>
                    </a:lnTo>
                    <a:cubicBezTo>
                      <a:pt x="1000695" y="0"/>
                      <a:pt x="1016166" y="6408"/>
                      <a:pt x="1027573" y="17815"/>
                    </a:cubicBezTo>
                    <a:cubicBezTo>
                      <a:pt x="1038980" y="29222"/>
                      <a:pt x="1045389" y="44693"/>
                      <a:pt x="1045389" y="60825"/>
                    </a:cubicBezTo>
                    <a:lnTo>
                      <a:pt x="1045389" y="435729"/>
                    </a:lnTo>
                    <a:cubicBezTo>
                      <a:pt x="1045389" y="451860"/>
                      <a:pt x="1038980" y="467331"/>
                      <a:pt x="1027573" y="478738"/>
                    </a:cubicBezTo>
                    <a:cubicBezTo>
                      <a:pt x="1016166" y="490145"/>
                      <a:pt x="1000695" y="496553"/>
                      <a:pt x="984564" y="496553"/>
                    </a:cubicBezTo>
                    <a:lnTo>
                      <a:pt x="60825" y="496553"/>
                    </a:lnTo>
                    <a:cubicBezTo>
                      <a:pt x="44693" y="496553"/>
                      <a:pt x="29222" y="490145"/>
                      <a:pt x="17815" y="478738"/>
                    </a:cubicBezTo>
                    <a:cubicBezTo>
                      <a:pt x="6408" y="467331"/>
                      <a:pt x="0" y="451860"/>
                      <a:pt x="0" y="435729"/>
                    </a:cubicBezTo>
                    <a:lnTo>
                      <a:pt x="0" y="60825"/>
                    </a:lnTo>
                    <a:cubicBezTo>
                      <a:pt x="0" y="44693"/>
                      <a:pt x="6408" y="29222"/>
                      <a:pt x="17815" y="17815"/>
                    </a:cubicBezTo>
                    <a:cubicBezTo>
                      <a:pt x="29222" y="6408"/>
                      <a:pt x="44693" y="0"/>
                      <a:pt x="60825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045388" cy="534653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414253"/>
              <a:ext cx="6577610" cy="128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1"/>
                </a:lnSpc>
              </a:pPr>
              <a:r>
                <a:rPr lang="en-US" b="true" sz="349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ANÁLISE DE REQUISITOS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3067676">
            <a:off x="5073176" y="5359387"/>
            <a:ext cx="1285822" cy="645249"/>
          </a:xfrm>
          <a:custGeom>
            <a:avLst/>
            <a:gdLst/>
            <a:ahLst/>
            <a:cxnLst/>
            <a:rect r="r" b="b" t="t" l="l"/>
            <a:pathLst>
              <a:path h="645249" w="1285822">
                <a:moveTo>
                  <a:pt x="0" y="0"/>
                </a:moveTo>
                <a:lnTo>
                  <a:pt x="1285822" y="0"/>
                </a:lnTo>
                <a:lnTo>
                  <a:pt x="1285822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32489" y="8157931"/>
            <a:ext cx="4819118" cy="1100369"/>
            <a:chOff x="0" y="0"/>
            <a:chExt cx="1522313" cy="3475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22313" cy="347596"/>
            </a:xfrm>
            <a:custGeom>
              <a:avLst/>
              <a:gdLst/>
              <a:ahLst/>
              <a:cxnLst/>
              <a:rect r="r" b="b" t="t" l="l"/>
              <a:pathLst>
                <a:path h="347596" w="1522313">
                  <a:moveTo>
                    <a:pt x="41769" y="0"/>
                  </a:moveTo>
                  <a:lnTo>
                    <a:pt x="1480544" y="0"/>
                  </a:lnTo>
                  <a:cubicBezTo>
                    <a:pt x="1503612" y="0"/>
                    <a:pt x="1522313" y="18701"/>
                    <a:pt x="1522313" y="41769"/>
                  </a:cubicBezTo>
                  <a:lnTo>
                    <a:pt x="1522313" y="305827"/>
                  </a:lnTo>
                  <a:cubicBezTo>
                    <a:pt x="1522313" y="328895"/>
                    <a:pt x="1503612" y="347596"/>
                    <a:pt x="1480544" y="347596"/>
                  </a:cubicBezTo>
                  <a:lnTo>
                    <a:pt x="41769" y="347596"/>
                  </a:lnTo>
                  <a:cubicBezTo>
                    <a:pt x="18701" y="347596"/>
                    <a:pt x="0" y="328895"/>
                    <a:pt x="0" y="305827"/>
                  </a:cubicBezTo>
                  <a:lnTo>
                    <a:pt x="0" y="41769"/>
                  </a:lnTo>
                  <a:cubicBezTo>
                    <a:pt x="0" y="18701"/>
                    <a:pt x="18701" y="0"/>
                    <a:pt x="41769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22313" cy="385696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594249" y="8293431"/>
            <a:ext cx="776498" cy="829370"/>
          </a:xfrm>
          <a:custGeom>
            <a:avLst/>
            <a:gdLst/>
            <a:ahLst/>
            <a:cxnLst/>
            <a:rect r="r" b="b" t="t" l="l"/>
            <a:pathLst>
              <a:path h="829370" w="776498">
                <a:moveTo>
                  <a:pt x="0" y="0"/>
                </a:moveTo>
                <a:lnTo>
                  <a:pt x="776498" y="0"/>
                </a:lnTo>
                <a:lnTo>
                  <a:pt x="776498" y="829370"/>
                </a:lnTo>
                <a:lnTo>
                  <a:pt x="0" y="8293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7775" y="476089"/>
            <a:ext cx="2004273" cy="2004273"/>
          </a:xfrm>
          <a:custGeom>
            <a:avLst/>
            <a:gdLst/>
            <a:ahLst/>
            <a:cxnLst/>
            <a:rect r="r" b="b" t="t" l="l"/>
            <a:pathLst>
              <a:path h="2004273" w="2004273">
                <a:moveTo>
                  <a:pt x="0" y="0"/>
                </a:moveTo>
                <a:lnTo>
                  <a:pt x="2004273" y="0"/>
                </a:lnTo>
                <a:lnTo>
                  <a:pt x="2004273" y="2004273"/>
                </a:lnTo>
                <a:lnTo>
                  <a:pt x="0" y="20042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861419" y="657064"/>
            <a:ext cx="10573565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ORGANIZAÇÃO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7760" y="8457505"/>
            <a:ext cx="4208575" cy="52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b="true" sz="3663">
                <a:solidFill>
                  <a:srgbClr val="00000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PRODUTIVIDADE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69986" y="0"/>
            <a:ext cx="11086485" cy="10566371"/>
            <a:chOff x="0" y="0"/>
            <a:chExt cx="109694027" cy="104547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09549248" cy="104403044"/>
            </a:xfrm>
            <a:custGeom>
              <a:avLst/>
              <a:gdLst/>
              <a:ahLst/>
              <a:cxnLst/>
              <a:rect r="r" b="b" t="t" l="l"/>
              <a:pathLst>
                <a:path h="104403044" w="109549248">
                  <a:moveTo>
                    <a:pt x="0" y="0"/>
                  </a:moveTo>
                  <a:lnTo>
                    <a:pt x="109549248" y="0"/>
                  </a:lnTo>
                  <a:lnTo>
                    <a:pt x="109549248" y="104403044"/>
                  </a:lnTo>
                  <a:lnTo>
                    <a:pt x="0" y="104403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694030" cy="104547814"/>
            </a:xfrm>
            <a:custGeom>
              <a:avLst/>
              <a:gdLst/>
              <a:ahLst/>
              <a:cxnLst/>
              <a:rect r="r" b="b" t="t" l="l"/>
              <a:pathLst>
                <a:path h="104547814" w="109694030">
                  <a:moveTo>
                    <a:pt x="109549245" y="104403041"/>
                  </a:moveTo>
                  <a:lnTo>
                    <a:pt x="109694030" y="104403041"/>
                  </a:lnTo>
                  <a:lnTo>
                    <a:pt x="109694030" y="104547814"/>
                  </a:lnTo>
                  <a:lnTo>
                    <a:pt x="109549245" y="104547814"/>
                  </a:lnTo>
                  <a:lnTo>
                    <a:pt x="109549245" y="1044030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4403041"/>
                  </a:lnTo>
                  <a:lnTo>
                    <a:pt x="0" y="104403041"/>
                  </a:lnTo>
                  <a:lnTo>
                    <a:pt x="0" y="144780"/>
                  </a:lnTo>
                  <a:close/>
                  <a:moveTo>
                    <a:pt x="0" y="104403041"/>
                  </a:moveTo>
                  <a:lnTo>
                    <a:pt x="144780" y="104403041"/>
                  </a:lnTo>
                  <a:lnTo>
                    <a:pt x="144780" y="104547814"/>
                  </a:lnTo>
                  <a:lnTo>
                    <a:pt x="0" y="104547814"/>
                  </a:lnTo>
                  <a:lnTo>
                    <a:pt x="0" y="104403041"/>
                  </a:lnTo>
                  <a:close/>
                  <a:moveTo>
                    <a:pt x="109549245" y="144780"/>
                  </a:moveTo>
                  <a:lnTo>
                    <a:pt x="109694030" y="144780"/>
                  </a:lnTo>
                  <a:lnTo>
                    <a:pt x="109694030" y="104403041"/>
                  </a:lnTo>
                  <a:lnTo>
                    <a:pt x="109549245" y="104403041"/>
                  </a:lnTo>
                  <a:lnTo>
                    <a:pt x="109549245" y="144780"/>
                  </a:lnTo>
                  <a:close/>
                  <a:moveTo>
                    <a:pt x="144780" y="104403041"/>
                  </a:moveTo>
                  <a:lnTo>
                    <a:pt x="109549245" y="104403041"/>
                  </a:lnTo>
                  <a:lnTo>
                    <a:pt x="109549245" y="104547814"/>
                  </a:lnTo>
                  <a:lnTo>
                    <a:pt x="144780" y="104547814"/>
                  </a:lnTo>
                  <a:lnTo>
                    <a:pt x="144780" y="104403041"/>
                  </a:lnTo>
                  <a:close/>
                  <a:moveTo>
                    <a:pt x="109549245" y="0"/>
                  </a:moveTo>
                  <a:lnTo>
                    <a:pt x="109694030" y="0"/>
                  </a:lnTo>
                  <a:lnTo>
                    <a:pt x="109694030" y="144780"/>
                  </a:lnTo>
                  <a:lnTo>
                    <a:pt x="109549245" y="144780"/>
                  </a:lnTo>
                  <a:lnTo>
                    <a:pt x="10954924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549245" y="0"/>
                  </a:lnTo>
                  <a:lnTo>
                    <a:pt x="10954924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0F89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315056" y="6781379"/>
            <a:ext cx="1255881" cy="1439030"/>
          </a:xfrm>
          <a:custGeom>
            <a:avLst/>
            <a:gdLst/>
            <a:ahLst/>
            <a:cxnLst/>
            <a:rect r="r" b="b" t="t" l="l"/>
            <a:pathLst>
              <a:path h="1439030" w="1255881">
                <a:moveTo>
                  <a:pt x="0" y="0"/>
                </a:moveTo>
                <a:lnTo>
                  <a:pt x="1255881" y="0"/>
                </a:lnTo>
                <a:lnTo>
                  <a:pt x="1255881" y="1439030"/>
                </a:lnTo>
                <a:lnTo>
                  <a:pt x="0" y="143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0015">
            <a:off x="1548794" y="2067939"/>
            <a:ext cx="1255881" cy="1439030"/>
          </a:xfrm>
          <a:custGeom>
            <a:avLst/>
            <a:gdLst/>
            <a:ahLst/>
            <a:cxnLst/>
            <a:rect r="r" b="b" t="t" l="l"/>
            <a:pathLst>
              <a:path h="1439030" w="1255881">
                <a:moveTo>
                  <a:pt x="0" y="0"/>
                </a:moveTo>
                <a:lnTo>
                  <a:pt x="1255881" y="0"/>
                </a:lnTo>
                <a:lnTo>
                  <a:pt x="1255881" y="1439030"/>
                </a:lnTo>
                <a:lnTo>
                  <a:pt x="0" y="143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85066" y="2466788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38704">
            <a:off x="2194989" y="6984688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70937" y="3981947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38704">
            <a:off x="1281126" y="565333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8"/>
                </a:lnTo>
                <a:lnTo>
                  <a:pt x="0" y="738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57217" y="486264"/>
            <a:ext cx="10573565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DIFICULDADES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039785" y="2074288"/>
            <a:ext cx="6208431" cy="1079776"/>
            <a:chOff x="0" y="0"/>
            <a:chExt cx="1961184" cy="3410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00288" y="2147354"/>
            <a:ext cx="7449320" cy="95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b="true" sz="3477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Lidar com inveja e desconsideração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039785" y="3516014"/>
            <a:ext cx="6208431" cy="1079776"/>
            <a:chOff x="0" y="0"/>
            <a:chExt cx="1961184" cy="3410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039785" y="3733434"/>
            <a:ext cx="6279045" cy="52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6"/>
              </a:lnSpc>
            </a:pPr>
            <a:r>
              <a:rPr lang="en-US" b="true" sz="3636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Disciplina e Dedicação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76302" y="5464161"/>
            <a:ext cx="10735397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SUPERAÇÃO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075092" y="7140634"/>
            <a:ext cx="6208431" cy="1079776"/>
            <a:chOff x="0" y="0"/>
            <a:chExt cx="1961184" cy="341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283576" y="7467690"/>
            <a:ext cx="5882743" cy="45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168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Integração na Ig. Mahanaim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066498" y="8512736"/>
            <a:ext cx="6208431" cy="1079776"/>
            <a:chOff x="0" y="0"/>
            <a:chExt cx="1961184" cy="3410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066498" y="8762755"/>
            <a:ext cx="6269974" cy="49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</a:pPr>
            <a:r>
              <a:rPr lang="en-US" b="true" sz="3376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Participação em 2 clipes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179340" y="-229493"/>
            <a:ext cx="8676790" cy="4133307"/>
          </a:xfrm>
          <a:custGeom>
            <a:avLst/>
            <a:gdLst/>
            <a:ahLst/>
            <a:cxnLst/>
            <a:rect r="r" b="b" t="t" l="l"/>
            <a:pathLst>
              <a:path h="4133307" w="8676790">
                <a:moveTo>
                  <a:pt x="0" y="0"/>
                </a:moveTo>
                <a:lnTo>
                  <a:pt x="8676791" y="0"/>
                </a:lnTo>
                <a:lnTo>
                  <a:pt x="8676791" y="4133307"/>
                </a:lnTo>
                <a:lnTo>
                  <a:pt x="0" y="413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7282" y="861484"/>
            <a:ext cx="1205490" cy="1571136"/>
          </a:xfrm>
          <a:custGeom>
            <a:avLst/>
            <a:gdLst/>
            <a:ahLst/>
            <a:cxnLst/>
            <a:rect r="r" b="b" t="t" l="l"/>
            <a:pathLst>
              <a:path h="1571136" w="1205490">
                <a:moveTo>
                  <a:pt x="0" y="0"/>
                </a:moveTo>
                <a:lnTo>
                  <a:pt x="1205490" y="0"/>
                </a:lnTo>
                <a:lnTo>
                  <a:pt x="1205490" y="1571136"/>
                </a:lnTo>
                <a:lnTo>
                  <a:pt x="0" y="157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21358" y="512494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8704">
            <a:off x="1236876" y="8520994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43722" y="206339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8"/>
                </a:lnTo>
                <a:lnTo>
                  <a:pt x="0" y="73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38704">
            <a:off x="478052" y="7261036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8"/>
                </a:lnTo>
                <a:lnTo>
                  <a:pt x="0" y="73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57217" y="1294725"/>
            <a:ext cx="10573565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AGRADECIMENTOS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29663" y="3788240"/>
            <a:ext cx="4334510" cy="1079776"/>
            <a:chOff x="0" y="0"/>
            <a:chExt cx="1369230" cy="3410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9230" cy="341091"/>
            </a:xfrm>
            <a:custGeom>
              <a:avLst/>
              <a:gdLst/>
              <a:ahLst/>
              <a:cxnLst/>
              <a:rect r="r" b="b" t="t" l="l"/>
              <a:pathLst>
                <a:path h="341091" w="1369230">
                  <a:moveTo>
                    <a:pt x="46439" y="0"/>
                  </a:moveTo>
                  <a:lnTo>
                    <a:pt x="1322791" y="0"/>
                  </a:lnTo>
                  <a:cubicBezTo>
                    <a:pt x="1335108" y="0"/>
                    <a:pt x="1346920" y="4893"/>
                    <a:pt x="1355629" y="13602"/>
                  </a:cubicBezTo>
                  <a:cubicBezTo>
                    <a:pt x="1364338" y="22311"/>
                    <a:pt x="1369230" y="34123"/>
                    <a:pt x="1369230" y="46439"/>
                  </a:cubicBezTo>
                  <a:lnTo>
                    <a:pt x="1369230" y="294652"/>
                  </a:lnTo>
                  <a:cubicBezTo>
                    <a:pt x="1369230" y="320299"/>
                    <a:pt x="1348439" y="341091"/>
                    <a:pt x="1322791" y="341091"/>
                  </a:cubicBezTo>
                  <a:lnTo>
                    <a:pt x="46439" y="341091"/>
                  </a:lnTo>
                  <a:cubicBezTo>
                    <a:pt x="34123" y="341091"/>
                    <a:pt x="22311" y="336198"/>
                    <a:pt x="13602" y="327489"/>
                  </a:cubicBezTo>
                  <a:cubicBezTo>
                    <a:pt x="4893" y="318780"/>
                    <a:pt x="0" y="306968"/>
                    <a:pt x="0" y="294652"/>
                  </a:cubicBezTo>
                  <a:lnTo>
                    <a:pt x="0" y="46439"/>
                  </a:lnTo>
                  <a:cubicBezTo>
                    <a:pt x="0" y="34123"/>
                    <a:pt x="4893" y="22311"/>
                    <a:pt x="13602" y="13602"/>
                  </a:cubicBezTo>
                  <a:cubicBezTo>
                    <a:pt x="22311" y="4893"/>
                    <a:pt x="34123" y="0"/>
                    <a:pt x="46439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69230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19025" y="4039313"/>
            <a:ext cx="4955787" cy="60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b="true" sz="4165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Mãe e Pai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433401" y="3788240"/>
            <a:ext cx="12383974" cy="1079776"/>
            <a:chOff x="0" y="0"/>
            <a:chExt cx="3911979" cy="3410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11979" cy="341091"/>
            </a:xfrm>
            <a:custGeom>
              <a:avLst/>
              <a:gdLst/>
              <a:ahLst/>
              <a:cxnLst/>
              <a:rect r="r" b="b" t="t" l="l"/>
              <a:pathLst>
                <a:path h="341091" w="3911979">
                  <a:moveTo>
                    <a:pt x="16254" y="0"/>
                  </a:moveTo>
                  <a:lnTo>
                    <a:pt x="3895725" y="0"/>
                  </a:lnTo>
                  <a:cubicBezTo>
                    <a:pt x="3904702" y="0"/>
                    <a:pt x="3911979" y="7277"/>
                    <a:pt x="3911979" y="16254"/>
                  </a:cubicBezTo>
                  <a:lnTo>
                    <a:pt x="3911979" y="324837"/>
                  </a:lnTo>
                  <a:cubicBezTo>
                    <a:pt x="3911979" y="329148"/>
                    <a:pt x="3910266" y="333282"/>
                    <a:pt x="3907218" y="336330"/>
                  </a:cubicBezTo>
                  <a:cubicBezTo>
                    <a:pt x="3904170" y="339378"/>
                    <a:pt x="3900036" y="341091"/>
                    <a:pt x="3895725" y="341091"/>
                  </a:cubicBezTo>
                  <a:lnTo>
                    <a:pt x="16254" y="341091"/>
                  </a:lnTo>
                  <a:cubicBezTo>
                    <a:pt x="11943" y="341091"/>
                    <a:pt x="7809" y="339378"/>
                    <a:pt x="4761" y="336330"/>
                  </a:cubicBezTo>
                  <a:cubicBezTo>
                    <a:pt x="1712" y="333282"/>
                    <a:pt x="0" y="329148"/>
                    <a:pt x="0" y="324837"/>
                  </a:cubicBezTo>
                  <a:lnTo>
                    <a:pt x="0" y="16254"/>
                  </a:lnTo>
                  <a:cubicBezTo>
                    <a:pt x="0" y="11943"/>
                    <a:pt x="1712" y="7809"/>
                    <a:pt x="4761" y="4761"/>
                  </a:cubicBezTo>
                  <a:cubicBezTo>
                    <a:pt x="7809" y="1712"/>
                    <a:pt x="11943" y="0"/>
                    <a:pt x="16254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911979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501148" y="4062219"/>
            <a:ext cx="12370613" cy="58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b="true" sz="4014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Me apoiaram e investiram em aulas de guitarra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29663" y="5418984"/>
            <a:ext cx="4334510" cy="1079776"/>
            <a:chOff x="0" y="0"/>
            <a:chExt cx="1369230" cy="3410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69230" cy="341091"/>
            </a:xfrm>
            <a:custGeom>
              <a:avLst/>
              <a:gdLst/>
              <a:ahLst/>
              <a:cxnLst/>
              <a:rect r="r" b="b" t="t" l="l"/>
              <a:pathLst>
                <a:path h="341091" w="1369230">
                  <a:moveTo>
                    <a:pt x="46439" y="0"/>
                  </a:moveTo>
                  <a:lnTo>
                    <a:pt x="1322791" y="0"/>
                  </a:lnTo>
                  <a:cubicBezTo>
                    <a:pt x="1335108" y="0"/>
                    <a:pt x="1346920" y="4893"/>
                    <a:pt x="1355629" y="13602"/>
                  </a:cubicBezTo>
                  <a:cubicBezTo>
                    <a:pt x="1364338" y="22311"/>
                    <a:pt x="1369230" y="34123"/>
                    <a:pt x="1369230" y="46439"/>
                  </a:cubicBezTo>
                  <a:lnTo>
                    <a:pt x="1369230" y="294652"/>
                  </a:lnTo>
                  <a:cubicBezTo>
                    <a:pt x="1369230" y="320299"/>
                    <a:pt x="1348439" y="341091"/>
                    <a:pt x="1322791" y="341091"/>
                  </a:cubicBezTo>
                  <a:lnTo>
                    <a:pt x="46439" y="341091"/>
                  </a:lnTo>
                  <a:cubicBezTo>
                    <a:pt x="34123" y="341091"/>
                    <a:pt x="22311" y="336198"/>
                    <a:pt x="13602" y="327489"/>
                  </a:cubicBezTo>
                  <a:cubicBezTo>
                    <a:pt x="4893" y="318780"/>
                    <a:pt x="0" y="306968"/>
                    <a:pt x="0" y="294652"/>
                  </a:cubicBezTo>
                  <a:lnTo>
                    <a:pt x="0" y="46439"/>
                  </a:lnTo>
                  <a:cubicBezTo>
                    <a:pt x="0" y="34123"/>
                    <a:pt x="4893" y="22311"/>
                    <a:pt x="13602" y="13602"/>
                  </a:cubicBezTo>
                  <a:cubicBezTo>
                    <a:pt x="22311" y="4893"/>
                    <a:pt x="34123" y="0"/>
                    <a:pt x="46439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69230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19025" y="5670056"/>
            <a:ext cx="4955787" cy="60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b="true" sz="4165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DEUS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418668" y="5418984"/>
            <a:ext cx="12413441" cy="1079776"/>
            <a:chOff x="0" y="0"/>
            <a:chExt cx="3921287" cy="341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21287" cy="341091"/>
            </a:xfrm>
            <a:custGeom>
              <a:avLst/>
              <a:gdLst/>
              <a:ahLst/>
              <a:cxnLst/>
              <a:rect r="r" b="b" t="t" l="l"/>
              <a:pathLst>
                <a:path h="341091" w="3921287">
                  <a:moveTo>
                    <a:pt x="16215" y="0"/>
                  </a:moveTo>
                  <a:lnTo>
                    <a:pt x="3905072" y="0"/>
                  </a:lnTo>
                  <a:cubicBezTo>
                    <a:pt x="3909372" y="0"/>
                    <a:pt x="3913497" y="1708"/>
                    <a:pt x="3916538" y="4749"/>
                  </a:cubicBezTo>
                  <a:cubicBezTo>
                    <a:pt x="3919579" y="7790"/>
                    <a:pt x="3921287" y="11915"/>
                    <a:pt x="3921287" y="16215"/>
                  </a:cubicBezTo>
                  <a:lnTo>
                    <a:pt x="3921287" y="324875"/>
                  </a:lnTo>
                  <a:cubicBezTo>
                    <a:pt x="3921287" y="329176"/>
                    <a:pt x="3919579" y="333300"/>
                    <a:pt x="3916538" y="336341"/>
                  </a:cubicBezTo>
                  <a:cubicBezTo>
                    <a:pt x="3913497" y="339382"/>
                    <a:pt x="3909372" y="341091"/>
                    <a:pt x="3905072" y="341091"/>
                  </a:cubicBezTo>
                  <a:lnTo>
                    <a:pt x="16215" y="341091"/>
                  </a:lnTo>
                  <a:cubicBezTo>
                    <a:pt x="11915" y="341091"/>
                    <a:pt x="7790" y="339382"/>
                    <a:pt x="4749" y="336341"/>
                  </a:cubicBezTo>
                  <a:cubicBezTo>
                    <a:pt x="1708" y="333300"/>
                    <a:pt x="0" y="329176"/>
                    <a:pt x="0" y="324875"/>
                  </a:cubicBezTo>
                  <a:lnTo>
                    <a:pt x="0" y="16215"/>
                  </a:lnTo>
                  <a:cubicBezTo>
                    <a:pt x="0" y="11915"/>
                    <a:pt x="1708" y="7790"/>
                    <a:pt x="4749" y="4749"/>
                  </a:cubicBezTo>
                  <a:cubicBezTo>
                    <a:pt x="7790" y="1708"/>
                    <a:pt x="11915" y="0"/>
                    <a:pt x="16215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921287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403935" y="5670056"/>
            <a:ext cx="12565041" cy="60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b="true" sz="4165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Sempre esteve comigo e cuidou de mim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54946" y="7426861"/>
            <a:ext cx="12178108" cy="138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b="true" sz="3519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Não fui eu que ordenei a você? Seja forte e corajoso! Não se apavore nem desanime, pois o Senhor, o seu Deus, estará com você por onde você andar".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77948" y="9075300"/>
            <a:ext cx="2532104" cy="61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51"/>
              </a:lnSpc>
            </a:pPr>
            <a:r>
              <a:rPr lang="en-US" b="true" sz="4351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Josué 1.9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10800000">
            <a:off x="13103346" y="8220346"/>
            <a:ext cx="8676790" cy="4133307"/>
          </a:xfrm>
          <a:custGeom>
            <a:avLst/>
            <a:gdLst/>
            <a:ahLst/>
            <a:cxnLst/>
            <a:rect r="r" b="b" t="t" l="l"/>
            <a:pathLst>
              <a:path h="4133307" w="8676790">
                <a:moveTo>
                  <a:pt x="0" y="0"/>
                </a:moveTo>
                <a:lnTo>
                  <a:pt x="8676790" y="0"/>
                </a:lnTo>
                <a:lnTo>
                  <a:pt x="8676790" y="4133308"/>
                </a:lnTo>
                <a:lnTo>
                  <a:pt x="0" y="413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469512">
            <a:off x="16135320" y="8044861"/>
            <a:ext cx="1216802" cy="1527948"/>
          </a:xfrm>
          <a:custGeom>
            <a:avLst/>
            <a:gdLst/>
            <a:ahLst/>
            <a:cxnLst/>
            <a:rect r="r" b="b" t="t" l="l"/>
            <a:pathLst>
              <a:path h="1527948" w="1216802">
                <a:moveTo>
                  <a:pt x="0" y="0"/>
                </a:moveTo>
                <a:lnTo>
                  <a:pt x="1216803" y="0"/>
                </a:lnTo>
                <a:lnTo>
                  <a:pt x="1216803" y="1527948"/>
                </a:lnTo>
                <a:lnTo>
                  <a:pt x="0" y="1527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57122" y="856199"/>
            <a:ext cx="2079367" cy="1999973"/>
          </a:xfrm>
          <a:custGeom>
            <a:avLst/>
            <a:gdLst/>
            <a:ahLst/>
            <a:cxnLst/>
            <a:rect r="r" b="b" t="t" l="l"/>
            <a:pathLst>
              <a:path h="1999973" w="2079367">
                <a:moveTo>
                  <a:pt x="2079367" y="0"/>
                </a:moveTo>
                <a:lnTo>
                  <a:pt x="0" y="0"/>
                </a:lnTo>
                <a:lnTo>
                  <a:pt x="0" y="1999973"/>
                </a:lnTo>
                <a:lnTo>
                  <a:pt x="2079367" y="1999973"/>
                </a:lnTo>
                <a:lnTo>
                  <a:pt x="20793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055274">
            <a:off x="1278783" y="6718353"/>
            <a:ext cx="2845722" cy="2095486"/>
          </a:xfrm>
          <a:custGeom>
            <a:avLst/>
            <a:gdLst/>
            <a:ahLst/>
            <a:cxnLst/>
            <a:rect r="r" b="b" t="t" l="l"/>
            <a:pathLst>
              <a:path h="2095486" w="2845722">
                <a:moveTo>
                  <a:pt x="2845722" y="0"/>
                </a:moveTo>
                <a:lnTo>
                  <a:pt x="0" y="0"/>
                </a:lnTo>
                <a:lnTo>
                  <a:pt x="0" y="2095487"/>
                </a:lnTo>
                <a:lnTo>
                  <a:pt x="2845722" y="2095487"/>
                </a:lnTo>
                <a:lnTo>
                  <a:pt x="28457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7122" y="7959802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8704">
            <a:off x="1694647" y="2737637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70459" y="675217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38704">
            <a:off x="2712683" y="879766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613141" y="-1443701"/>
            <a:ext cx="7408664" cy="13174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DAGX_ZBtEp8</dc:identifier>
  <dcterms:modified xsi:type="dcterms:W3CDTF">2011-08-01T06:04:30Z</dcterms:modified>
  <cp:revision>1</cp:revision>
  <dc:title>projeto thais</dc:title>
</cp:coreProperties>
</file>